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</p:sldIdLst>
  <p:sldSz cx="32918400" cy="438912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2" d="100"/>
          <a:sy n="12" d="100"/>
        </p:scale>
        <p:origin x="2645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5A6538F7-4B3B-4701-ABDF-8719339696DB}"/>
              </a:ext>
            </a:extLst>
          </p:cNvPr>
          <p:cNvGrpSpPr/>
          <p:nvPr userDrawn="1"/>
        </p:nvGrpSpPr>
        <p:grpSpPr>
          <a:xfrm>
            <a:off x="0" y="0"/>
            <a:ext cx="32918400" cy="6465226"/>
            <a:chOff x="0" y="0"/>
            <a:chExt cx="32918400" cy="6465226"/>
          </a:xfrm>
        </p:grpSpPr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E70B089F-F9AB-CB6B-B396-66C2045B68D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049"/>
            <a:stretch>
              <a:fillRect/>
            </a:stretch>
          </p:blipFill>
          <p:spPr bwMode="auto">
            <a:xfrm>
              <a:off x="302859" y="2282929"/>
              <a:ext cx="6276467" cy="23187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F404092-6E84-3E24-F86F-9A8ADD4DE0F4}"/>
                </a:ext>
              </a:extLst>
            </p:cNvPr>
            <p:cNvSpPr txBox="1"/>
            <p:nvPr/>
          </p:nvSpPr>
          <p:spPr>
            <a:xfrm>
              <a:off x="0" y="1962327"/>
              <a:ext cx="32918400" cy="45028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buNone/>
              </a:pPr>
              <a:r>
                <a:rPr lang="en-IN" sz="6600" b="1" kern="1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66</a:t>
              </a:r>
              <a:r>
                <a:rPr lang="en-IN" sz="6600" b="1" kern="100" baseline="300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</a:t>
              </a:r>
              <a:r>
                <a:rPr lang="en-IN" sz="6600" b="1" kern="1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AMI Annual International Conference</a:t>
              </a:r>
              <a:br>
                <a:rPr lang="en-IN" sz="6600" b="1" kern="1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IN" sz="6600" b="1" kern="1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&amp; Research Conclave</a:t>
              </a:r>
              <a:br>
                <a:rPr lang="en-IN" sz="6000" b="1" kern="1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IN" sz="4400" kern="1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Next-Gen Microbiology Education, Innovation and Research for Economy, Energy &amp; Environment</a:t>
              </a:r>
            </a:p>
            <a:p>
              <a:pPr algn="ctr">
                <a:lnSpc>
                  <a:spcPct val="107000"/>
                </a:lnSpc>
                <a:buNone/>
              </a:pPr>
              <a:r>
                <a:rPr lang="en-IN" sz="4400" b="1" kern="100" dirty="0"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12</a:t>
              </a:r>
              <a:r>
                <a:rPr lang="en-IN" sz="4400" b="1" kern="100" baseline="30000" dirty="0"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</a:t>
              </a:r>
              <a:r>
                <a:rPr lang="en-IN" sz="4400" b="1" kern="100" dirty="0"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- 15</a:t>
              </a:r>
              <a:r>
                <a:rPr lang="en-IN" sz="4400" b="1" kern="100" baseline="30000" dirty="0"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</a:t>
              </a:r>
              <a:r>
                <a:rPr lang="en-IN" sz="4400" b="1" kern="100" dirty="0"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November 2025</a:t>
              </a:r>
            </a:p>
            <a:p>
              <a:pPr algn="ctr">
                <a:lnSpc>
                  <a:spcPct val="107000"/>
                </a:lnSpc>
                <a:buNone/>
              </a:pPr>
              <a:r>
                <a:rPr lang="en-IN" sz="4400" b="1" kern="1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Dev Bhoomi Uttarakhand University, Dehradun</a:t>
              </a:r>
              <a:endParaRPr lang="en-IN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0C6E69A-511C-6920-94CD-A23DA85E9F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4517"/>
            <a:stretch>
              <a:fillRect/>
            </a:stretch>
          </p:blipFill>
          <p:spPr>
            <a:xfrm>
              <a:off x="58614" y="0"/>
              <a:ext cx="7637772" cy="2103120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1488D69-BEF6-1C17-7171-7D438F97F8B0}"/>
                </a:ext>
              </a:extLst>
            </p:cNvPr>
            <p:cNvSpPr/>
            <p:nvPr/>
          </p:nvSpPr>
          <p:spPr>
            <a:xfrm>
              <a:off x="0" y="0"/>
              <a:ext cx="32918400" cy="646522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</p:spTree>
    <p:extLst>
      <p:ext uri="{BB962C8B-B14F-4D97-AF65-F5344CB8AC3E}">
        <p14:creationId xmlns:p14="http://schemas.microsoft.com/office/powerpoint/2010/main" val="3633301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2336810"/>
            <a:ext cx="28392120" cy="84836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11684000"/>
            <a:ext cx="28392120" cy="27848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40680650"/>
            <a:ext cx="740664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D434C-B8C4-4B1C-9DC0-7A65EFE4DB4B}" type="datetimeFigureOut">
              <a:rPr lang="en-IN" smtClean="0"/>
              <a:t>24-10-2025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40680650"/>
            <a:ext cx="1110996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40680650"/>
            <a:ext cx="740664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02E7F-5B6D-4966-A697-4D2B78B87AA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41092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1816E4C-07A8-BB49-C4D8-AB6AF3C203DA}"/>
              </a:ext>
            </a:extLst>
          </p:cNvPr>
          <p:cNvSpPr txBox="1"/>
          <p:nvPr/>
        </p:nvSpPr>
        <p:spPr>
          <a:xfrm>
            <a:off x="11597833" y="76824"/>
            <a:ext cx="10957367" cy="1323439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IN" sz="8000" b="1" dirty="0">
                <a:solidFill>
                  <a:schemeClr val="bg1"/>
                </a:solidFill>
              </a:rPr>
              <a:t>POSTER ID -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69D17B4-B7FF-2007-B864-07FCB2633413}"/>
              </a:ext>
            </a:extLst>
          </p:cNvPr>
          <p:cNvSpPr/>
          <p:nvPr/>
        </p:nvSpPr>
        <p:spPr>
          <a:xfrm>
            <a:off x="28542343" y="129126"/>
            <a:ext cx="4166982" cy="416693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/>
            <a:r>
              <a:rPr lang="en-IN" sz="6000" b="1" dirty="0">
                <a:solidFill>
                  <a:schemeClr val="tx1"/>
                </a:solidFill>
              </a:rPr>
              <a:t>LOGO OF YOUR UNIVERSITY</a:t>
            </a:r>
          </a:p>
        </p:txBody>
      </p:sp>
    </p:spTree>
    <p:extLst>
      <p:ext uri="{BB962C8B-B14F-4D97-AF65-F5344CB8AC3E}">
        <p14:creationId xmlns:p14="http://schemas.microsoft.com/office/powerpoint/2010/main" val="32970482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</TotalTime>
  <Words>7</Words>
  <Application>Microsoft Office PowerPoint</Application>
  <PresentationFormat>Custom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Admin-N</dc:creator>
  <cp:lastModifiedBy>Admin-N</cp:lastModifiedBy>
  <cp:revision>4</cp:revision>
  <dcterms:created xsi:type="dcterms:W3CDTF">2025-10-24T16:20:50Z</dcterms:created>
  <dcterms:modified xsi:type="dcterms:W3CDTF">2025-10-24T16:24:43Z</dcterms:modified>
</cp:coreProperties>
</file>